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Jannah" panose="020B0604020202020204" charset="-78"/>
      <p:regular r:id="rId10"/>
    </p:embeddedFont>
    <p:embeddedFont>
      <p:font typeface="Jannah Medium" panose="020B0604020202020204" charset="-78"/>
      <p:regular r:id="rId11"/>
    </p:embeddedFont>
    <p:embeddedFont>
      <p:font typeface="Open Sans" panose="020B0606030504020204" pitchFamily="3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3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svg>
</file>

<file path=ppt/media/image28.png>
</file>

<file path=ppt/media/image29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jpe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13" Type="http://schemas.openxmlformats.org/officeDocument/2006/relationships/image" Target="../media/image23.jpeg"/><Relationship Id="rId18" Type="http://schemas.openxmlformats.org/officeDocument/2006/relationships/image" Target="../media/image28.png"/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12" Type="http://schemas.openxmlformats.org/officeDocument/2006/relationships/image" Target="../media/image22.jpeg"/><Relationship Id="rId17" Type="http://schemas.openxmlformats.org/officeDocument/2006/relationships/image" Target="../media/image27.svg"/><Relationship Id="rId2" Type="http://schemas.openxmlformats.org/officeDocument/2006/relationships/image" Target="../media/image6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11" Type="http://schemas.openxmlformats.org/officeDocument/2006/relationships/image" Target="../media/image21.jpeg"/><Relationship Id="rId5" Type="http://schemas.openxmlformats.org/officeDocument/2006/relationships/image" Target="../media/image15.png"/><Relationship Id="rId15" Type="http://schemas.openxmlformats.org/officeDocument/2006/relationships/image" Target="../media/image25.jpeg"/><Relationship Id="rId10" Type="http://schemas.openxmlformats.org/officeDocument/2006/relationships/image" Target="../media/image20.jpeg"/><Relationship Id="rId19" Type="http://schemas.openxmlformats.org/officeDocument/2006/relationships/image" Target="../media/image29.png"/><Relationship Id="rId4" Type="http://schemas.openxmlformats.org/officeDocument/2006/relationships/image" Target="../media/image14.png"/><Relationship Id="rId9" Type="http://schemas.openxmlformats.org/officeDocument/2006/relationships/image" Target="../media/image19.jpeg"/><Relationship Id="rId14" Type="http://schemas.openxmlformats.org/officeDocument/2006/relationships/image" Target="../media/image2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67429" y="-1741121"/>
            <a:ext cx="14376940" cy="1437694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023D54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594323"/>
            <a:ext cx="8364897" cy="9098353"/>
          </a:xfrm>
          <a:custGeom>
            <a:avLst/>
            <a:gdLst/>
            <a:ahLst/>
            <a:cxnLst/>
            <a:rect l="l" t="t" r="r" b="b"/>
            <a:pathLst>
              <a:path w="8364897" h="9098353">
                <a:moveTo>
                  <a:pt x="0" y="0"/>
                </a:moveTo>
                <a:lnTo>
                  <a:pt x="8364897" y="0"/>
                </a:lnTo>
                <a:lnTo>
                  <a:pt x="8364897" y="9098354"/>
                </a:lnTo>
                <a:lnTo>
                  <a:pt x="0" y="90983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AutoShape 6"/>
          <p:cNvSpPr/>
          <p:nvPr/>
        </p:nvSpPr>
        <p:spPr>
          <a:xfrm flipH="1">
            <a:off x="18288000" y="0"/>
            <a:ext cx="0" cy="10287000"/>
          </a:xfrm>
          <a:prstGeom prst="line">
            <a:avLst/>
          </a:prstGeom>
          <a:ln w="381000" cap="flat">
            <a:solidFill>
              <a:srgbClr val="EA9C3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7" name="Group 7"/>
          <p:cNvGrpSpPr/>
          <p:nvPr/>
        </p:nvGrpSpPr>
        <p:grpSpPr>
          <a:xfrm>
            <a:off x="-482662" y="-926700"/>
            <a:ext cx="11809511" cy="12748098"/>
            <a:chOff x="0" y="0"/>
            <a:chExt cx="3110324" cy="335752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10324" cy="3357524"/>
            </a:xfrm>
            <a:custGeom>
              <a:avLst/>
              <a:gdLst/>
              <a:ahLst/>
              <a:cxnLst/>
              <a:rect l="l" t="t" r="r" b="b"/>
              <a:pathLst>
                <a:path w="3110324" h="3357524">
                  <a:moveTo>
                    <a:pt x="1555162" y="0"/>
                  </a:moveTo>
                  <a:cubicBezTo>
                    <a:pt x="696270" y="0"/>
                    <a:pt x="0" y="751607"/>
                    <a:pt x="0" y="1678762"/>
                  </a:cubicBezTo>
                  <a:cubicBezTo>
                    <a:pt x="0" y="2605916"/>
                    <a:pt x="696270" y="3357524"/>
                    <a:pt x="1555162" y="3357524"/>
                  </a:cubicBezTo>
                  <a:cubicBezTo>
                    <a:pt x="2414054" y="3357524"/>
                    <a:pt x="3110324" y="2605916"/>
                    <a:pt x="3110324" y="1678762"/>
                  </a:cubicBezTo>
                  <a:cubicBezTo>
                    <a:pt x="3110324" y="751607"/>
                    <a:pt x="2414054" y="0"/>
                    <a:pt x="15551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A9C34"/>
              </a:solidFill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91593" y="276668"/>
              <a:ext cx="2527138" cy="27660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Drop Shadow"/>
          <p:cNvSpPr/>
          <p:nvPr/>
        </p:nvSpPr>
        <p:spPr>
          <a:xfrm rot="8100000" flipV="1">
            <a:off x="-1430013" y="-1923601"/>
            <a:ext cx="9401653" cy="429307"/>
          </a:xfrm>
          <a:custGeom>
            <a:avLst/>
            <a:gdLst/>
            <a:ahLst/>
            <a:cxnLst/>
            <a:rect l="l" t="t" r="r" b="b"/>
            <a:pathLst>
              <a:path w="9401653" h="429307">
                <a:moveTo>
                  <a:pt x="0" y="429307"/>
                </a:moveTo>
                <a:lnTo>
                  <a:pt x="9401653" y="429307"/>
                </a:lnTo>
                <a:lnTo>
                  <a:pt x="9401653" y="0"/>
                </a:lnTo>
                <a:lnTo>
                  <a:pt x="0" y="0"/>
                </a:lnTo>
                <a:lnTo>
                  <a:pt x="0" y="429307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b="-332517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7994953" y="3182884"/>
            <a:ext cx="2718577" cy="2718567"/>
            <a:chOff x="0" y="0"/>
            <a:chExt cx="6350000" cy="6349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t="-10450" b="-228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2567914" y="3265620"/>
            <a:ext cx="2718577" cy="2718567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t="-592" b="-59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3393915" y="3182884"/>
            <a:ext cx="2718577" cy="2718567"/>
            <a:chOff x="0" y="0"/>
            <a:chExt cx="6350000" cy="63499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9" name="Freeform 9"/>
          <p:cNvSpPr/>
          <p:nvPr/>
        </p:nvSpPr>
        <p:spPr>
          <a:xfrm>
            <a:off x="15156876" y="7854957"/>
            <a:ext cx="3131124" cy="3131124"/>
          </a:xfrm>
          <a:custGeom>
            <a:avLst/>
            <a:gdLst/>
            <a:ahLst/>
            <a:cxnLst/>
            <a:rect l="l" t="t" r="r" b="b"/>
            <a:pathLst>
              <a:path w="3131124" h="3131124">
                <a:moveTo>
                  <a:pt x="0" y="0"/>
                </a:moveTo>
                <a:lnTo>
                  <a:pt x="3131124" y="0"/>
                </a:lnTo>
                <a:lnTo>
                  <a:pt x="3131124" y="3131124"/>
                </a:lnTo>
                <a:lnTo>
                  <a:pt x="0" y="31311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AutoShape 10"/>
          <p:cNvSpPr/>
          <p:nvPr/>
        </p:nvSpPr>
        <p:spPr>
          <a:xfrm>
            <a:off x="-409912" y="1766821"/>
            <a:ext cx="18697912" cy="0"/>
          </a:xfrm>
          <a:prstGeom prst="line">
            <a:avLst/>
          </a:prstGeom>
          <a:ln w="257175" cap="flat">
            <a:solidFill>
              <a:srgbClr val="EA9C3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Box 11"/>
          <p:cNvSpPr txBox="1"/>
          <p:nvPr/>
        </p:nvSpPr>
        <p:spPr>
          <a:xfrm>
            <a:off x="1028700" y="133416"/>
            <a:ext cx="16230600" cy="1228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u="sng" spc="-584">
                <a:solidFill>
                  <a:srgbClr val="000000"/>
                </a:solidFill>
                <a:latin typeface="Jannah Medium"/>
              </a:rPr>
              <a:t>INTEGRANTES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560060" y="6245099"/>
            <a:ext cx="3560286" cy="324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69"/>
              </a:lnSpc>
              <a:spcBef>
                <a:spcPct val="0"/>
              </a:spcBef>
            </a:pPr>
            <a:r>
              <a:rPr lang="en-US" sz="2053" spc="-149">
                <a:solidFill>
                  <a:srgbClr val="000000"/>
                </a:solidFill>
                <a:latin typeface="Jannah Medium"/>
              </a:rPr>
              <a:t>GABRIEL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560060" y="6817747"/>
            <a:ext cx="3861546" cy="286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82"/>
              </a:lnSpc>
              <a:spcBef>
                <a:spcPct val="0"/>
              </a:spcBef>
            </a:pPr>
            <a:r>
              <a:rPr lang="en-US" sz="1701">
                <a:solidFill>
                  <a:srgbClr val="000000"/>
                </a:solidFill>
                <a:latin typeface="Open Sans"/>
              </a:rPr>
              <a:t>Beck-end, Front-end e documentção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147059" y="6245099"/>
            <a:ext cx="3560286" cy="324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69"/>
              </a:lnSpc>
              <a:spcBef>
                <a:spcPct val="0"/>
              </a:spcBef>
            </a:pPr>
            <a:r>
              <a:rPr lang="en-US" sz="2053" spc="-149">
                <a:solidFill>
                  <a:srgbClr val="000000"/>
                </a:solidFill>
                <a:latin typeface="Jannah Medium"/>
              </a:rPr>
              <a:t>FELIPE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147059" y="6817747"/>
            <a:ext cx="3751997" cy="286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82"/>
              </a:lnSpc>
              <a:spcBef>
                <a:spcPct val="0"/>
              </a:spcBef>
            </a:pPr>
            <a:r>
              <a:rPr lang="en-US" sz="1701">
                <a:solidFill>
                  <a:srgbClr val="000000"/>
                </a:solidFill>
                <a:latin typeface="Open Sans"/>
              </a:rPr>
              <a:t>Beck-end, Front-end e documentção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73061" y="6245099"/>
            <a:ext cx="3560286" cy="324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69"/>
              </a:lnSpc>
              <a:spcBef>
                <a:spcPct val="0"/>
              </a:spcBef>
            </a:pPr>
            <a:r>
              <a:rPr lang="en-US" sz="2053" spc="-149">
                <a:solidFill>
                  <a:srgbClr val="000000"/>
                </a:solidFill>
                <a:latin typeface="Jannah Medium"/>
              </a:rPr>
              <a:t>ALESSANDRO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388944" y="6817693"/>
            <a:ext cx="5021891" cy="286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82"/>
              </a:lnSpc>
              <a:spcBef>
                <a:spcPct val="0"/>
              </a:spcBef>
            </a:pPr>
            <a:r>
              <a:rPr lang="en-US" sz="1701">
                <a:solidFill>
                  <a:srgbClr val="000000"/>
                </a:solidFill>
                <a:latin typeface="Open Sans"/>
              </a:rPr>
              <a:t>Beck-end, Front-end e documentção</a:t>
            </a:r>
          </a:p>
        </p:txBody>
      </p:sp>
      <p:sp>
        <p:nvSpPr>
          <p:cNvPr id="18" name="AutoShape 18"/>
          <p:cNvSpPr/>
          <p:nvPr/>
        </p:nvSpPr>
        <p:spPr>
          <a:xfrm>
            <a:off x="-409912" y="1990659"/>
            <a:ext cx="18697912" cy="0"/>
          </a:xfrm>
          <a:prstGeom prst="line">
            <a:avLst/>
          </a:prstGeom>
          <a:ln w="447675" cap="flat">
            <a:solidFill>
              <a:srgbClr val="023D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9" name="AutoShape 19"/>
          <p:cNvSpPr/>
          <p:nvPr/>
        </p:nvSpPr>
        <p:spPr>
          <a:xfrm>
            <a:off x="5654819" y="1342959"/>
            <a:ext cx="6492240" cy="0"/>
          </a:xfrm>
          <a:prstGeom prst="line">
            <a:avLst/>
          </a:prstGeom>
          <a:ln w="38100" cap="flat">
            <a:solidFill>
              <a:srgbClr val="EA9C3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20" name="AutoShape 20"/>
          <p:cNvSpPr/>
          <p:nvPr/>
        </p:nvSpPr>
        <p:spPr>
          <a:xfrm>
            <a:off x="-1412822" y="6989494"/>
            <a:ext cx="4883045" cy="4278441"/>
          </a:xfrm>
          <a:prstGeom prst="line">
            <a:avLst/>
          </a:prstGeom>
          <a:ln w="38100" cap="flat">
            <a:solidFill>
              <a:srgbClr val="3E6F9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6280425" y="-5993170"/>
            <a:ext cx="5852739" cy="10842568"/>
            <a:chOff x="0" y="0"/>
            <a:chExt cx="1541462" cy="28556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1462" cy="2855656"/>
            </a:xfrm>
            <a:custGeom>
              <a:avLst/>
              <a:gdLst/>
              <a:ahLst/>
              <a:cxnLst/>
              <a:rect l="l" t="t" r="r" b="b"/>
              <a:pathLst>
                <a:path w="1541462" h="2855656">
                  <a:moveTo>
                    <a:pt x="0" y="0"/>
                  </a:moveTo>
                  <a:lnTo>
                    <a:pt x="1541462" y="0"/>
                  </a:lnTo>
                  <a:lnTo>
                    <a:pt x="1541462" y="2855656"/>
                  </a:lnTo>
                  <a:lnTo>
                    <a:pt x="0" y="2855656"/>
                  </a:lnTo>
                  <a:close/>
                </a:path>
              </a:pathLst>
            </a:custGeom>
            <a:gradFill rotWithShape="1">
              <a:gsLst>
                <a:gs pos="0">
                  <a:srgbClr val="023D54">
                    <a:alpha val="90000"/>
                  </a:srgbClr>
                </a:gs>
                <a:gs pos="100000">
                  <a:srgbClr val="4E92EB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1462" cy="2893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2700" y="0"/>
            <a:ext cx="10071502" cy="10287000"/>
            <a:chOff x="0" y="0"/>
            <a:chExt cx="2652577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52577" cy="2709333"/>
            </a:xfrm>
            <a:custGeom>
              <a:avLst/>
              <a:gdLst/>
              <a:ahLst/>
              <a:cxnLst/>
              <a:rect l="l" t="t" r="r" b="b"/>
              <a:pathLst>
                <a:path w="2652577" h="2709333">
                  <a:moveTo>
                    <a:pt x="0" y="0"/>
                  </a:moveTo>
                  <a:lnTo>
                    <a:pt x="2652577" y="0"/>
                  </a:lnTo>
                  <a:lnTo>
                    <a:pt x="265257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C1B1C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652577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0"/>
            <a:ext cx="4726301" cy="6770825"/>
          </a:xfrm>
          <a:custGeom>
            <a:avLst/>
            <a:gdLst/>
            <a:ahLst/>
            <a:cxnLst/>
            <a:rect l="l" t="t" r="r" b="b"/>
            <a:pathLst>
              <a:path w="4726301" h="6770825">
                <a:moveTo>
                  <a:pt x="0" y="0"/>
                </a:moveTo>
                <a:lnTo>
                  <a:pt x="4726301" y="0"/>
                </a:lnTo>
                <a:lnTo>
                  <a:pt x="4726301" y="6770825"/>
                </a:lnTo>
                <a:lnTo>
                  <a:pt x="0" y="67708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473" r="-5802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Freeform 9"/>
          <p:cNvSpPr/>
          <p:nvPr/>
        </p:nvSpPr>
        <p:spPr>
          <a:xfrm>
            <a:off x="5037335" y="3385413"/>
            <a:ext cx="4726301" cy="6901587"/>
          </a:xfrm>
          <a:custGeom>
            <a:avLst/>
            <a:gdLst/>
            <a:ahLst/>
            <a:cxnLst/>
            <a:rect l="l" t="t" r="r" b="b"/>
            <a:pathLst>
              <a:path w="4726301" h="6901587">
                <a:moveTo>
                  <a:pt x="0" y="0"/>
                </a:moveTo>
                <a:lnTo>
                  <a:pt x="4726301" y="0"/>
                </a:lnTo>
                <a:lnTo>
                  <a:pt x="4726301" y="6901587"/>
                </a:lnTo>
                <a:lnTo>
                  <a:pt x="0" y="69015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321" b="-4821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/>
          <p:cNvSpPr/>
          <p:nvPr/>
        </p:nvSpPr>
        <p:spPr>
          <a:xfrm>
            <a:off x="5037335" y="0"/>
            <a:ext cx="4726301" cy="3073999"/>
          </a:xfrm>
          <a:custGeom>
            <a:avLst/>
            <a:gdLst/>
            <a:ahLst/>
            <a:cxnLst/>
            <a:rect l="l" t="t" r="r" b="b"/>
            <a:pathLst>
              <a:path w="4726301" h="3073999">
                <a:moveTo>
                  <a:pt x="0" y="0"/>
                </a:moveTo>
                <a:lnTo>
                  <a:pt x="4726301" y="0"/>
                </a:lnTo>
                <a:lnTo>
                  <a:pt x="4726301" y="3073999"/>
                </a:lnTo>
                <a:lnTo>
                  <a:pt x="0" y="30739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225" b="-7625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AutoShape 11"/>
          <p:cNvSpPr/>
          <p:nvPr/>
        </p:nvSpPr>
        <p:spPr>
          <a:xfrm>
            <a:off x="11348760" y="5532877"/>
            <a:ext cx="4611969" cy="0"/>
          </a:xfrm>
          <a:prstGeom prst="line">
            <a:avLst/>
          </a:prstGeom>
          <a:ln w="38100" cap="flat">
            <a:solidFill>
              <a:srgbClr val="1C1B1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2" name="Freeform 12"/>
          <p:cNvSpPr/>
          <p:nvPr/>
        </p:nvSpPr>
        <p:spPr>
          <a:xfrm>
            <a:off x="-284869" y="6836206"/>
            <a:ext cx="5065029" cy="4263557"/>
          </a:xfrm>
          <a:custGeom>
            <a:avLst/>
            <a:gdLst/>
            <a:ahLst/>
            <a:cxnLst/>
            <a:rect l="l" t="t" r="r" b="b"/>
            <a:pathLst>
              <a:path w="5065029" h="4263557">
                <a:moveTo>
                  <a:pt x="0" y="0"/>
                </a:moveTo>
                <a:lnTo>
                  <a:pt x="5065029" y="0"/>
                </a:lnTo>
                <a:lnTo>
                  <a:pt x="5065029" y="4263558"/>
                </a:lnTo>
                <a:lnTo>
                  <a:pt x="0" y="42635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5427" r="-5077" b="-25881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TextBox 13"/>
          <p:cNvSpPr txBox="1"/>
          <p:nvPr/>
        </p:nvSpPr>
        <p:spPr>
          <a:xfrm>
            <a:off x="10837785" y="2838448"/>
            <a:ext cx="5122944" cy="2305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25"/>
              </a:lnSpc>
            </a:pPr>
            <a:r>
              <a:rPr lang="en-US" sz="8500">
                <a:solidFill>
                  <a:srgbClr val="142414"/>
                </a:solidFill>
                <a:latin typeface="Jannah"/>
              </a:rPr>
              <a:t>Processo de criação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3174795" y="-3553223"/>
            <a:ext cx="5852739" cy="10842568"/>
            <a:chOff x="0" y="0"/>
            <a:chExt cx="1541462" cy="28556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1462" cy="2855656"/>
            </a:xfrm>
            <a:custGeom>
              <a:avLst/>
              <a:gdLst/>
              <a:ahLst/>
              <a:cxnLst/>
              <a:rect l="l" t="t" r="r" b="b"/>
              <a:pathLst>
                <a:path w="1541462" h="2855656">
                  <a:moveTo>
                    <a:pt x="0" y="0"/>
                  </a:moveTo>
                  <a:lnTo>
                    <a:pt x="1541462" y="0"/>
                  </a:lnTo>
                  <a:lnTo>
                    <a:pt x="1541462" y="2855656"/>
                  </a:lnTo>
                  <a:lnTo>
                    <a:pt x="0" y="2855656"/>
                  </a:lnTo>
                  <a:close/>
                </a:path>
              </a:pathLst>
            </a:custGeom>
            <a:gradFill rotWithShape="1">
              <a:gsLst>
                <a:gs pos="0">
                  <a:srgbClr val="023D54">
                    <a:alpha val="90000"/>
                  </a:srgbClr>
                </a:gs>
                <a:gs pos="100000">
                  <a:srgbClr val="4E92EB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1462" cy="2893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76006" y="778109"/>
            <a:ext cx="8367994" cy="8730782"/>
            <a:chOff x="0" y="0"/>
            <a:chExt cx="2830655" cy="295337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30655" cy="2953376"/>
            </a:xfrm>
            <a:custGeom>
              <a:avLst/>
              <a:gdLst/>
              <a:ahLst/>
              <a:cxnLst/>
              <a:rect l="l" t="t" r="r" b="b"/>
              <a:pathLst>
                <a:path w="2830655" h="2953376">
                  <a:moveTo>
                    <a:pt x="0" y="0"/>
                  </a:moveTo>
                  <a:lnTo>
                    <a:pt x="2830655" y="0"/>
                  </a:lnTo>
                  <a:lnTo>
                    <a:pt x="2830655" y="2953376"/>
                  </a:lnTo>
                  <a:lnTo>
                    <a:pt x="0" y="2953376"/>
                  </a:lnTo>
                  <a:close/>
                </a:path>
              </a:pathLst>
            </a:custGeom>
            <a:solidFill>
              <a:srgbClr val="3E6F9B">
                <a:alpha val="19608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pic>
        <p:nvPicPr>
          <p:cNvPr id="7" name="Picture 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7520" r="1024"/>
          <a:stretch>
            <a:fillRect/>
          </a:stretch>
        </p:blipFill>
        <p:spPr>
          <a:xfrm>
            <a:off x="4800600" y="778109"/>
            <a:ext cx="4571999" cy="8730782"/>
          </a:xfrm>
          <a:prstGeom prst="rect">
            <a:avLst/>
          </a:prstGeom>
        </p:spPr>
      </p:pic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t="15983" b="15983"/>
          <a:stretch>
            <a:fillRect/>
          </a:stretch>
        </p:blipFill>
        <p:spPr>
          <a:xfrm>
            <a:off x="9650471" y="778109"/>
            <a:ext cx="7399484" cy="8730782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69535" y="4614545"/>
            <a:ext cx="6079148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142414"/>
                </a:solidFill>
                <a:latin typeface="Jannah"/>
              </a:rPr>
              <a:t>Protótipo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100000">
                <p:cTn id="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56876" y="7854957"/>
            <a:ext cx="3131124" cy="3131124"/>
          </a:xfrm>
          <a:custGeom>
            <a:avLst/>
            <a:gdLst/>
            <a:ahLst/>
            <a:cxnLst/>
            <a:rect l="l" t="t" r="r" b="b"/>
            <a:pathLst>
              <a:path w="3131124" h="3131124">
                <a:moveTo>
                  <a:pt x="0" y="0"/>
                </a:moveTo>
                <a:lnTo>
                  <a:pt x="3131124" y="0"/>
                </a:lnTo>
                <a:lnTo>
                  <a:pt x="3131124" y="3131124"/>
                </a:lnTo>
                <a:lnTo>
                  <a:pt x="0" y="31311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644145" y="3341273"/>
            <a:ext cx="1943718" cy="1943718"/>
          </a:xfrm>
          <a:custGeom>
            <a:avLst/>
            <a:gdLst/>
            <a:ahLst/>
            <a:cxnLst/>
            <a:rect l="l" t="t" r="r" b="b"/>
            <a:pathLst>
              <a:path w="1943718" h="1943718">
                <a:moveTo>
                  <a:pt x="0" y="0"/>
                </a:moveTo>
                <a:lnTo>
                  <a:pt x="1943717" y="0"/>
                </a:lnTo>
                <a:lnTo>
                  <a:pt x="1943717" y="1943718"/>
                </a:lnTo>
                <a:lnTo>
                  <a:pt x="0" y="19437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3353125" y="3306506"/>
            <a:ext cx="1943718" cy="1943718"/>
          </a:xfrm>
          <a:custGeom>
            <a:avLst/>
            <a:gdLst/>
            <a:ahLst/>
            <a:cxnLst/>
            <a:rect l="l" t="t" r="r" b="b"/>
            <a:pathLst>
              <a:path w="1943718" h="1943718">
                <a:moveTo>
                  <a:pt x="0" y="0"/>
                </a:moveTo>
                <a:lnTo>
                  <a:pt x="1943717" y="0"/>
                </a:lnTo>
                <a:lnTo>
                  <a:pt x="1943717" y="1943718"/>
                </a:lnTo>
                <a:lnTo>
                  <a:pt x="0" y="19437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5987849" y="3620499"/>
            <a:ext cx="2631465" cy="1315732"/>
          </a:xfrm>
          <a:custGeom>
            <a:avLst/>
            <a:gdLst/>
            <a:ahLst/>
            <a:cxnLst/>
            <a:rect l="l" t="t" r="r" b="b"/>
            <a:pathLst>
              <a:path w="2631465" h="1315732">
                <a:moveTo>
                  <a:pt x="0" y="0"/>
                </a:moveTo>
                <a:lnTo>
                  <a:pt x="2631465" y="0"/>
                </a:lnTo>
                <a:lnTo>
                  <a:pt x="2631465" y="1315732"/>
                </a:lnTo>
                <a:lnTo>
                  <a:pt x="0" y="13157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5112281" y="8025992"/>
            <a:ext cx="2055360" cy="1905398"/>
          </a:xfrm>
          <a:custGeom>
            <a:avLst/>
            <a:gdLst/>
            <a:ahLst/>
            <a:cxnLst/>
            <a:rect l="l" t="t" r="r" b="b"/>
            <a:pathLst>
              <a:path w="2055360" h="1905398">
                <a:moveTo>
                  <a:pt x="0" y="0"/>
                </a:moveTo>
                <a:lnTo>
                  <a:pt x="2055360" y="0"/>
                </a:lnTo>
                <a:lnTo>
                  <a:pt x="2055360" y="1905398"/>
                </a:lnTo>
                <a:lnTo>
                  <a:pt x="0" y="19053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7"/>
          <p:cNvSpPr/>
          <p:nvPr/>
        </p:nvSpPr>
        <p:spPr>
          <a:xfrm>
            <a:off x="9751607" y="8228168"/>
            <a:ext cx="1501047" cy="1501047"/>
          </a:xfrm>
          <a:custGeom>
            <a:avLst/>
            <a:gdLst/>
            <a:ahLst/>
            <a:cxnLst/>
            <a:rect l="l" t="t" r="r" b="b"/>
            <a:pathLst>
              <a:path w="1501047" h="1501047">
                <a:moveTo>
                  <a:pt x="0" y="0"/>
                </a:moveTo>
                <a:lnTo>
                  <a:pt x="1501047" y="0"/>
                </a:lnTo>
                <a:lnTo>
                  <a:pt x="1501047" y="1501047"/>
                </a:lnTo>
                <a:lnTo>
                  <a:pt x="0" y="15010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Freeform 8"/>
          <p:cNvSpPr/>
          <p:nvPr/>
        </p:nvSpPr>
        <p:spPr>
          <a:xfrm>
            <a:off x="13990137" y="6040222"/>
            <a:ext cx="2333477" cy="1222298"/>
          </a:xfrm>
          <a:custGeom>
            <a:avLst/>
            <a:gdLst/>
            <a:ahLst/>
            <a:cxnLst/>
            <a:rect l="l" t="t" r="r" b="b"/>
            <a:pathLst>
              <a:path w="2333477" h="1222298">
                <a:moveTo>
                  <a:pt x="0" y="0"/>
                </a:moveTo>
                <a:lnTo>
                  <a:pt x="2333478" y="0"/>
                </a:lnTo>
                <a:lnTo>
                  <a:pt x="2333478" y="1222297"/>
                </a:lnTo>
                <a:lnTo>
                  <a:pt x="0" y="122229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Freeform 9"/>
          <p:cNvSpPr/>
          <p:nvPr/>
        </p:nvSpPr>
        <p:spPr>
          <a:xfrm>
            <a:off x="4692069" y="5447783"/>
            <a:ext cx="3610761" cy="2407174"/>
          </a:xfrm>
          <a:custGeom>
            <a:avLst/>
            <a:gdLst/>
            <a:ahLst/>
            <a:cxnLst/>
            <a:rect l="l" t="t" r="r" b="b"/>
            <a:pathLst>
              <a:path w="3610761" h="2407174">
                <a:moveTo>
                  <a:pt x="0" y="0"/>
                </a:moveTo>
                <a:lnTo>
                  <a:pt x="3610761" y="0"/>
                </a:lnTo>
                <a:lnTo>
                  <a:pt x="3610761" y="2407174"/>
                </a:lnTo>
                <a:lnTo>
                  <a:pt x="0" y="240717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/>
          <p:cNvSpPr/>
          <p:nvPr/>
        </p:nvSpPr>
        <p:spPr>
          <a:xfrm>
            <a:off x="10917948" y="5649170"/>
            <a:ext cx="2983775" cy="1864860"/>
          </a:xfrm>
          <a:custGeom>
            <a:avLst/>
            <a:gdLst/>
            <a:ahLst/>
            <a:cxnLst/>
            <a:rect l="l" t="t" r="r" b="b"/>
            <a:pathLst>
              <a:path w="2983775" h="1864860">
                <a:moveTo>
                  <a:pt x="0" y="0"/>
                </a:moveTo>
                <a:lnTo>
                  <a:pt x="2983775" y="0"/>
                </a:lnTo>
                <a:lnTo>
                  <a:pt x="2983775" y="1864860"/>
                </a:lnTo>
                <a:lnTo>
                  <a:pt x="0" y="186486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>
          <a:xfrm>
            <a:off x="7958324" y="5649170"/>
            <a:ext cx="2936412" cy="1835257"/>
          </a:xfrm>
          <a:custGeom>
            <a:avLst/>
            <a:gdLst/>
            <a:ahLst/>
            <a:cxnLst/>
            <a:rect l="l" t="t" r="r" b="b"/>
            <a:pathLst>
              <a:path w="2936412" h="1835257">
                <a:moveTo>
                  <a:pt x="0" y="0"/>
                </a:moveTo>
                <a:lnTo>
                  <a:pt x="2936411" y="0"/>
                </a:lnTo>
                <a:lnTo>
                  <a:pt x="2936411" y="1835258"/>
                </a:lnTo>
                <a:lnTo>
                  <a:pt x="0" y="183525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2" name="Freeform 12"/>
          <p:cNvSpPr/>
          <p:nvPr/>
        </p:nvSpPr>
        <p:spPr>
          <a:xfrm>
            <a:off x="1354124" y="5806371"/>
            <a:ext cx="2970859" cy="1820582"/>
          </a:xfrm>
          <a:custGeom>
            <a:avLst/>
            <a:gdLst/>
            <a:ahLst/>
            <a:cxnLst/>
            <a:rect l="l" t="t" r="r" b="b"/>
            <a:pathLst>
              <a:path w="2970859" h="1820582">
                <a:moveTo>
                  <a:pt x="0" y="0"/>
                </a:moveTo>
                <a:lnTo>
                  <a:pt x="2970860" y="0"/>
                </a:lnTo>
                <a:lnTo>
                  <a:pt x="2970860" y="1820583"/>
                </a:lnTo>
                <a:lnTo>
                  <a:pt x="0" y="182058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Freeform 13"/>
          <p:cNvSpPr/>
          <p:nvPr/>
        </p:nvSpPr>
        <p:spPr>
          <a:xfrm>
            <a:off x="12043229" y="8025992"/>
            <a:ext cx="3181945" cy="1719970"/>
          </a:xfrm>
          <a:custGeom>
            <a:avLst/>
            <a:gdLst/>
            <a:ahLst/>
            <a:cxnLst/>
            <a:rect l="l" t="t" r="r" b="b"/>
            <a:pathLst>
              <a:path w="3181945" h="1719970">
                <a:moveTo>
                  <a:pt x="0" y="0"/>
                </a:moveTo>
                <a:lnTo>
                  <a:pt x="3181945" y="0"/>
                </a:lnTo>
                <a:lnTo>
                  <a:pt x="3181945" y="1719971"/>
                </a:lnTo>
                <a:lnTo>
                  <a:pt x="0" y="171997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Freeform 14"/>
          <p:cNvSpPr/>
          <p:nvPr/>
        </p:nvSpPr>
        <p:spPr>
          <a:xfrm>
            <a:off x="11642648" y="3676028"/>
            <a:ext cx="3582525" cy="1337718"/>
          </a:xfrm>
          <a:custGeom>
            <a:avLst/>
            <a:gdLst/>
            <a:ahLst/>
            <a:cxnLst/>
            <a:rect l="l" t="t" r="r" b="b"/>
            <a:pathLst>
              <a:path w="3582525" h="1337718">
                <a:moveTo>
                  <a:pt x="0" y="0"/>
                </a:moveTo>
                <a:lnTo>
                  <a:pt x="3582526" y="0"/>
                </a:lnTo>
                <a:lnTo>
                  <a:pt x="3582526" y="1337718"/>
                </a:lnTo>
                <a:lnTo>
                  <a:pt x="0" y="133771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r="-472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Freeform 15"/>
          <p:cNvSpPr/>
          <p:nvPr/>
        </p:nvSpPr>
        <p:spPr>
          <a:xfrm>
            <a:off x="467917" y="7626954"/>
            <a:ext cx="3857067" cy="2660046"/>
          </a:xfrm>
          <a:custGeom>
            <a:avLst/>
            <a:gdLst/>
            <a:ahLst/>
            <a:cxnLst/>
            <a:rect l="l" t="t" r="r" b="b"/>
            <a:pathLst>
              <a:path w="3857067" h="2660046">
                <a:moveTo>
                  <a:pt x="0" y="0"/>
                </a:moveTo>
                <a:lnTo>
                  <a:pt x="3857067" y="0"/>
                </a:lnTo>
                <a:lnTo>
                  <a:pt x="3857067" y="2660046"/>
                </a:lnTo>
                <a:lnTo>
                  <a:pt x="0" y="266004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6" name="TextBox 16"/>
          <p:cNvSpPr txBox="1"/>
          <p:nvPr/>
        </p:nvSpPr>
        <p:spPr>
          <a:xfrm>
            <a:off x="644145" y="1189776"/>
            <a:ext cx="11765691" cy="2438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30"/>
              </a:lnSpc>
            </a:pPr>
            <a:r>
              <a:rPr lang="en-US" sz="8025" u="sng">
                <a:solidFill>
                  <a:srgbClr val="142414"/>
                </a:solidFill>
                <a:latin typeface="Jannah Medium"/>
              </a:rPr>
              <a:t>Ferramentas Utilizadas:</a:t>
            </a:r>
          </a:p>
          <a:p>
            <a:pPr algn="l">
              <a:lnSpc>
                <a:spcPts val="9630"/>
              </a:lnSpc>
            </a:pPr>
            <a:endParaRPr lang="en-US" sz="8025" u="sng">
              <a:solidFill>
                <a:srgbClr val="142414"/>
              </a:solidFill>
              <a:latin typeface="Jannah Medium"/>
            </a:endParaRPr>
          </a:p>
        </p:txBody>
      </p:sp>
      <p:sp>
        <p:nvSpPr>
          <p:cNvPr id="17" name="Freeform 17"/>
          <p:cNvSpPr/>
          <p:nvPr/>
        </p:nvSpPr>
        <p:spPr>
          <a:xfrm rot="-4421762">
            <a:off x="14487417" y="5447349"/>
            <a:ext cx="8901994" cy="10457555"/>
          </a:xfrm>
          <a:custGeom>
            <a:avLst/>
            <a:gdLst/>
            <a:ahLst/>
            <a:cxnLst/>
            <a:rect l="l" t="t" r="r" b="b"/>
            <a:pathLst>
              <a:path w="8901994" h="10457555">
                <a:moveTo>
                  <a:pt x="0" y="0"/>
                </a:moveTo>
                <a:lnTo>
                  <a:pt x="8901994" y="0"/>
                </a:lnTo>
                <a:lnTo>
                  <a:pt x="8901994" y="10457554"/>
                </a:lnTo>
                <a:lnTo>
                  <a:pt x="0" y="1045755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alphaModFix amt="6000"/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8" name="Group 18"/>
          <p:cNvGrpSpPr/>
          <p:nvPr/>
        </p:nvGrpSpPr>
        <p:grpSpPr>
          <a:xfrm rot="-2700000">
            <a:off x="-5073482" y="3721399"/>
            <a:ext cx="5852739" cy="13491388"/>
            <a:chOff x="0" y="0"/>
            <a:chExt cx="1541462" cy="355328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41462" cy="3553287"/>
            </a:xfrm>
            <a:custGeom>
              <a:avLst/>
              <a:gdLst/>
              <a:ahLst/>
              <a:cxnLst/>
              <a:rect l="l" t="t" r="r" b="b"/>
              <a:pathLst>
                <a:path w="1541462" h="3553287">
                  <a:moveTo>
                    <a:pt x="0" y="0"/>
                  </a:moveTo>
                  <a:lnTo>
                    <a:pt x="1541462" y="0"/>
                  </a:lnTo>
                  <a:lnTo>
                    <a:pt x="1541462" y="3553287"/>
                  </a:lnTo>
                  <a:lnTo>
                    <a:pt x="0" y="3553287"/>
                  </a:lnTo>
                  <a:close/>
                </a:path>
              </a:pathLst>
            </a:custGeom>
            <a:gradFill rotWithShape="1">
              <a:gsLst>
                <a:gs pos="0">
                  <a:srgbClr val="023D54">
                    <a:alpha val="90000"/>
                  </a:srgbClr>
                </a:gs>
                <a:gs pos="100000">
                  <a:srgbClr val="4E92EB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41462" cy="3591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 rot="-2700000">
            <a:off x="9483466" y="-10135827"/>
            <a:ext cx="5852739" cy="13491388"/>
            <a:chOff x="0" y="0"/>
            <a:chExt cx="1541462" cy="355328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41462" cy="3553287"/>
            </a:xfrm>
            <a:custGeom>
              <a:avLst/>
              <a:gdLst/>
              <a:ahLst/>
              <a:cxnLst/>
              <a:rect l="l" t="t" r="r" b="b"/>
              <a:pathLst>
                <a:path w="1541462" h="3553287">
                  <a:moveTo>
                    <a:pt x="0" y="0"/>
                  </a:moveTo>
                  <a:lnTo>
                    <a:pt x="1541462" y="0"/>
                  </a:lnTo>
                  <a:lnTo>
                    <a:pt x="1541462" y="3553287"/>
                  </a:lnTo>
                  <a:lnTo>
                    <a:pt x="0" y="3553287"/>
                  </a:lnTo>
                  <a:close/>
                </a:path>
              </a:pathLst>
            </a:custGeom>
            <a:gradFill rotWithShape="1">
              <a:gsLst>
                <a:gs pos="0">
                  <a:srgbClr val="023D54">
                    <a:alpha val="90000"/>
                  </a:srgbClr>
                </a:gs>
                <a:gs pos="100000">
                  <a:srgbClr val="4E92EB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541462" cy="3591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8813804" y="3341273"/>
            <a:ext cx="2631925" cy="2007227"/>
          </a:xfrm>
          <a:custGeom>
            <a:avLst/>
            <a:gdLst/>
            <a:ahLst/>
            <a:cxnLst/>
            <a:rect l="l" t="t" r="r" b="b"/>
            <a:pathLst>
              <a:path w="2631925" h="2007227">
                <a:moveTo>
                  <a:pt x="0" y="0"/>
                </a:moveTo>
                <a:lnTo>
                  <a:pt x="2631925" y="0"/>
                </a:lnTo>
                <a:lnTo>
                  <a:pt x="2631925" y="2007227"/>
                </a:lnTo>
                <a:lnTo>
                  <a:pt x="0" y="2007227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5" name="Freeform 25"/>
          <p:cNvSpPr/>
          <p:nvPr/>
        </p:nvSpPr>
        <p:spPr>
          <a:xfrm>
            <a:off x="15590672" y="3571911"/>
            <a:ext cx="1668628" cy="1713080"/>
          </a:xfrm>
          <a:custGeom>
            <a:avLst/>
            <a:gdLst/>
            <a:ahLst/>
            <a:cxnLst/>
            <a:rect l="l" t="t" r="r" b="b"/>
            <a:pathLst>
              <a:path w="1668628" h="1713080">
                <a:moveTo>
                  <a:pt x="0" y="0"/>
                </a:moveTo>
                <a:lnTo>
                  <a:pt x="1668628" y="0"/>
                </a:lnTo>
                <a:lnTo>
                  <a:pt x="1668628" y="1713080"/>
                </a:lnTo>
                <a:lnTo>
                  <a:pt x="0" y="1713080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-46725" r="-42176"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421762">
            <a:off x="11810911" y="4307070"/>
            <a:ext cx="8901994" cy="10457555"/>
          </a:xfrm>
          <a:custGeom>
            <a:avLst/>
            <a:gdLst/>
            <a:ahLst/>
            <a:cxnLst/>
            <a:rect l="l" t="t" r="r" b="b"/>
            <a:pathLst>
              <a:path w="8901994" h="10457555">
                <a:moveTo>
                  <a:pt x="0" y="0"/>
                </a:moveTo>
                <a:lnTo>
                  <a:pt x="8901994" y="0"/>
                </a:lnTo>
                <a:lnTo>
                  <a:pt x="8901994" y="10457554"/>
                </a:lnTo>
                <a:lnTo>
                  <a:pt x="0" y="104575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13575559" y="6616259"/>
            <a:ext cx="3131124" cy="3131124"/>
          </a:xfrm>
          <a:custGeom>
            <a:avLst/>
            <a:gdLst/>
            <a:ahLst/>
            <a:cxnLst/>
            <a:rect l="l" t="t" r="r" b="b"/>
            <a:pathLst>
              <a:path w="3131124" h="3131124">
                <a:moveTo>
                  <a:pt x="0" y="0"/>
                </a:moveTo>
                <a:lnTo>
                  <a:pt x="3131124" y="0"/>
                </a:lnTo>
                <a:lnTo>
                  <a:pt x="3131124" y="3131124"/>
                </a:lnTo>
                <a:lnTo>
                  <a:pt x="0" y="31311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3261154" y="3186352"/>
            <a:ext cx="11765691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30"/>
              </a:lnSpc>
            </a:pPr>
            <a:r>
              <a:rPr lang="en-US" sz="8025" u="sng">
                <a:solidFill>
                  <a:srgbClr val="142414"/>
                </a:solidFill>
                <a:latin typeface="Jannah Medium"/>
              </a:rPr>
              <a:t>Demonstração</a:t>
            </a:r>
          </a:p>
        </p:txBody>
      </p:sp>
      <p:sp>
        <p:nvSpPr>
          <p:cNvPr id="5" name="Freeform 5"/>
          <p:cNvSpPr/>
          <p:nvPr/>
        </p:nvSpPr>
        <p:spPr>
          <a:xfrm rot="-4421762">
            <a:off x="11618159" y="3697470"/>
            <a:ext cx="8901994" cy="10457555"/>
          </a:xfrm>
          <a:custGeom>
            <a:avLst/>
            <a:gdLst/>
            <a:ahLst/>
            <a:cxnLst/>
            <a:rect l="l" t="t" r="r" b="b"/>
            <a:pathLst>
              <a:path w="8901994" h="10457555">
                <a:moveTo>
                  <a:pt x="0" y="0"/>
                </a:moveTo>
                <a:lnTo>
                  <a:pt x="8901993" y="0"/>
                </a:lnTo>
                <a:lnTo>
                  <a:pt x="8901993" y="10457554"/>
                </a:lnTo>
                <a:lnTo>
                  <a:pt x="0" y="104575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 rot="-1798728">
            <a:off x="-4269645" y="1955768"/>
            <a:ext cx="5852739" cy="13491388"/>
            <a:chOff x="0" y="0"/>
            <a:chExt cx="1541462" cy="355328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41462" cy="3553287"/>
            </a:xfrm>
            <a:custGeom>
              <a:avLst/>
              <a:gdLst/>
              <a:ahLst/>
              <a:cxnLst/>
              <a:rect l="l" t="t" r="r" b="b"/>
              <a:pathLst>
                <a:path w="1541462" h="3553287">
                  <a:moveTo>
                    <a:pt x="0" y="0"/>
                  </a:moveTo>
                  <a:lnTo>
                    <a:pt x="1541462" y="0"/>
                  </a:lnTo>
                  <a:lnTo>
                    <a:pt x="1541462" y="3553287"/>
                  </a:lnTo>
                  <a:lnTo>
                    <a:pt x="0" y="3553287"/>
                  </a:lnTo>
                  <a:close/>
                </a:path>
              </a:pathLst>
            </a:custGeom>
            <a:gradFill rotWithShape="1">
              <a:gsLst>
                <a:gs pos="0">
                  <a:srgbClr val="023D54">
                    <a:alpha val="90000"/>
                  </a:srgbClr>
                </a:gs>
                <a:gs pos="100000">
                  <a:srgbClr val="4E92EB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41462" cy="3591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-2700000">
            <a:off x="10612262" y="-11305169"/>
            <a:ext cx="5852739" cy="13491388"/>
            <a:chOff x="0" y="0"/>
            <a:chExt cx="1541462" cy="355328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41462" cy="3553287"/>
            </a:xfrm>
            <a:custGeom>
              <a:avLst/>
              <a:gdLst/>
              <a:ahLst/>
              <a:cxnLst/>
              <a:rect l="l" t="t" r="r" b="b"/>
              <a:pathLst>
                <a:path w="1541462" h="3553287">
                  <a:moveTo>
                    <a:pt x="0" y="0"/>
                  </a:moveTo>
                  <a:lnTo>
                    <a:pt x="1541462" y="0"/>
                  </a:lnTo>
                  <a:lnTo>
                    <a:pt x="1541462" y="3553287"/>
                  </a:lnTo>
                  <a:lnTo>
                    <a:pt x="0" y="3553287"/>
                  </a:lnTo>
                  <a:close/>
                </a:path>
              </a:pathLst>
            </a:custGeom>
            <a:gradFill rotWithShape="1">
              <a:gsLst>
                <a:gs pos="0">
                  <a:srgbClr val="023D54">
                    <a:alpha val="90000"/>
                  </a:srgbClr>
                </a:gs>
                <a:gs pos="100000">
                  <a:srgbClr val="4E92EB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41462" cy="3591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 rot="-4421762">
            <a:off x="12255687" y="4029523"/>
            <a:ext cx="8901994" cy="10457555"/>
          </a:xfrm>
          <a:custGeom>
            <a:avLst/>
            <a:gdLst/>
            <a:ahLst/>
            <a:cxnLst/>
            <a:rect l="l" t="t" r="r" b="b"/>
            <a:pathLst>
              <a:path w="8901994" h="10457555">
                <a:moveTo>
                  <a:pt x="0" y="0"/>
                </a:moveTo>
                <a:lnTo>
                  <a:pt x="8901993" y="0"/>
                </a:lnTo>
                <a:lnTo>
                  <a:pt x="8901993" y="10457554"/>
                </a:lnTo>
                <a:lnTo>
                  <a:pt x="0" y="104575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56876" y="7854957"/>
            <a:ext cx="3131124" cy="3131124"/>
          </a:xfrm>
          <a:custGeom>
            <a:avLst/>
            <a:gdLst/>
            <a:ahLst/>
            <a:cxnLst/>
            <a:rect l="l" t="t" r="r" b="b"/>
            <a:pathLst>
              <a:path w="3131124" h="3131124">
                <a:moveTo>
                  <a:pt x="0" y="0"/>
                </a:moveTo>
                <a:lnTo>
                  <a:pt x="3131124" y="0"/>
                </a:lnTo>
                <a:lnTo>
                  <a:pt x="3131124" y="3131124"/>
                </a:lnTo>
                <a:lnTo>
                  <a:pt x="0" y="31311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567945" y="1189776"/>
            <a:ext cx="12335342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30"/>
              </a:lnSpc>
            </a:pPr>
            <a:r>
              <a:rPr lang="en-US" sz="8025" u="sng">
                <a:solidFill>
                  <a:srgbClr val="142414"/>
                </a:solidFill>
                <a:latin typeface="Jannah Medium"/>
              </a:rPr>
              <a:t>Futuras implementações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67945" y="5067300"/>
            <a:ext cx="8226539" cy="67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2178" lvl="1" indent="-431089" algn="ctr">
              <a:lnSpc>
                <a:spcPts val="5590"/>
              </a:lnSpc>
              <a:buFont typeface="Arial"/>
              <a:buChar char="•"/>
            </a:pPr>
            <a:r>
              <a:rPr lang="en-US" sz="3993">
                <a:solidFill>
                  <a:srgbClr val="142414"/>
                </a:solidFill>
                <a:latin typeface="Jannah"/>
              </a:rPr>
              <a:t>Sistema de Autenticação Segura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67944" y="4172304"/>
            <a:ext cx="5909055" cy="66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1055" lvl="1" indent="-425528" algn="ctr">
              <a:lnSpc>
                <a:spcPts val="5518"/>
              </a:lnSpc>
              <a:buFont typeface="Arial"/>
              <a:buChar char="•"/>
            </a:pPr>
            <a:r>
              <a:rPr lang="en-US" sz="3941" dirty="0" err="1">
                <a:solidFill>
                  <a:srgbClr val="142414"/>
                </a:solidFill>
                <a:latin typeface="Jannah"/>
              </a:rPr>
              <a:t>Eventos</a:t>
            </a:r>
            <a:r>
              <a:rPr lang="en-US" sz="3941" dirty="0">
                <a:solidFill>
                  <a:srgbClr val="142414"/>
                </a:solidFill>
                <a:latin typeface="Jannah"/>
              </a:rPr>
              <a:t> e </a:t>
            </a:r>
            <a:r>
              <a:rPr lang="en-US" sz="3941" dirty="0" err="1">
                <a:solidFill>
                  <a:srgbClr val="142414"/>
                </a:solidFill>
                <a:latin typeface="Jannah"/>
              </a:rPr>
              <a:t>calendários</a:t>
            </a:r>
            <a:endParaRPr lang="en-US" sz="3941" dirty="0">
              <a:solidFill>
                <a:srgbClr val="142414"/>
              </a:solidFill>
              <a:latin typeface="Jannah"/>
            </a:endParaRPr>
          </a:p>
        </p:txBody>
      </p:sp>
      <p:sp>
        <p:nvSpPr>
          <p:cNvPr id="6" name="Freeform 6"/>
          <p:cNvSpPr/>
          <p:nvPr/>
        </p:nvSpPr>
        <p:spPr>
          <a:xfrm rot="-4421762">
            <a:off x="11723580" y="4029523"/>
            <a:ext cx="8901994" cy="10457555"/>
          </a:xfrm>
          <a:custGeom>
            <a:avLst/>
            <a:gdLst/>
            <a:ahLst/>
            <a:cxnLst/>
            <a:rect l="l" t="t" r="r" b="b"/>
            <a:pathLst>
              <a:path w="8901994" h="10457555">
                <a:moveTo>
                  <a:pt x="0" y="0"/>
                </a:moveTo>
                <a:lnTo>
                  <a:pt x="8901993" y="0"/>
                </a:lnTo>
                <a:lnTo>
                  <a:pt x="8901993" y="10457554"/>
                </a:lnTo>
                <a:lnTo>
                  <a:pt x="0" y="10457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7"/>
          <p:cNvSpPr/>
          <p:nvPr/>
        </p:nvSpPr>
        <p:spPr>
          <a:xfrm rot="-4421762">
            <a:off x="11875980" y="4181923"/>
            <a:ext cx="8901994" cy="10457555"/>
          </a:xfrm>
          <a:custGeom>
            <a:avLst/>
            <a:gdLst/>
            <a:ahLst/>
            <a:cxnLst/>
            <a:rect l="l" t="t" r="r" b="b"/>
            <a:pathLst>
              <a:path w="8901994" h="10457555">
                <a:moveTo>
                  <a:pt x="0" y="0"/>
                </a:moveTo>
                <a:lnTo>
                  <a:pt x="8901993" y="0"/>
                </a:lnTo>
                <a:lnTo>
                  <a:pt x="8901993" y="10457554"/>
                </a:lnTo>
                <a:lnTo>
                  <a:pt x="0" y="10457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TextBox 8"/>
          <p:cNvSpPr txBox="1"/>
          <p:nvPr/>
        </p:nvSpPr>
        <p:spPr>
          <a:xfrm>
            <a:off x="567945" y="6099431"/>
            <a:ext cx="3271747" cy="67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2178" lvl="1" indent="-431089" algn="ctr">
              <a:lnSpc>
                <a:spcPts val="5590"/>
              </a:lnSpc>
              <a:buFont typeface="Arial"/>
              <a:buChar char="•"/>
            </a:pPr>
            <a:r>
              <a:rPr lang="en-US" sz="3993">
                <a:solidFill>
                  <a:srgbClr val="142414"/>
                </a:solidFill>
                <a:latin typeface="Jannah"/>
              </a:rPr>
              <a:t>Gerar PDF</a:t>
            </a:r>
          </a:p>
        </p:txBody>
      </p:sp>
      <p:grpSp>
        <p:nvGrpSpPr>
          <p:cNvPr id="9" name="Group 9"/>
          <p:cNvGrpSpPr/>
          <p:nvPr/>
        </p:nvGrpSpPr>
        <p:grpSpPr>
          <a:xfrm rot="-2700000">
            <a:off x="9452629" y="-9914071"/>
            <a:ext cx="5852739" cy="13491388"/>
            <a:chOff x="0" y="0"/>
            <a:chExt cx="1541462" cy="355328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41462" cy="3553287"/>
            </a:xfrm>
            <a:custGeom>
              <a:avLst/>
              <a:gdLst/>
              <a:ahLst/>
              <a:cxnLst/>
              <a:rect l="l" t="t" r="r" b="b"/>
              <a:pathLst>
                <a:path w="1541462" h="3553287">
                  <a:moveTo>
                    <a:pt x="0" y="0"/>
                  </a:moveTo>
                  <a:lnTo>
                    <a:pt x="1541462" y="0"/>
                  </a:lnTo>
                  <a:lnTo>
                    <a:pt x="1541462" y="3553287"/>
                  </a:lnTo>
                  <a:lnTo>
                    <a:pt x="0" y="3553287"/>
                  </a:lnTo>
                  <a:close/>
                </a:path>
              </a:pathLst>
            </a:custGeom>
            <a:gradFill rotWithShape="1">
              <a:gsLst>
                <a:gs pos="0">
                  <a:srgbClr val="023D54">
                    <a:alpha val="90000"/>
                  </a:srgbClr>
                </a:gs>
                <a:gs pos="100000">
                  <a:srgbClr val="4E92EB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41462" cy="3591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65882"/>
            <a:ext cx="11765691" cy="1219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30"/>
              </a:lnSpc>
            </a:pPr>
            <a:r>
              <a:rPr lang="en-US" sz="8025" u="sng">
                <a:solidFill>
                  <a:srgbClr val="142414"/>
                </a:solidFill>
                <a:latin typeface="Jannah Medium"/>
              </a:rPr>
              <a:t>Considerações Finais</a:t>
            </a:r>
          </a:p>
        </p:txBody>
      </p:sp>
      <p:sp>
        <p:nvSpPr>
          <p:cNvPr id="3" name="Freeform 3"/>
          <p:cNvSpPr/>
          <p:nvPr/>
        </p:nvSpPr>
        <p:spPr>
          <a:xfrm rot="-4421762">
            <a:off x="10097818" y="3686697"/>
            <a:ext cx="8901994" cy="10457555"/>
          </a:xfrm>
          <a:custGeom>
            <a:avLst/>
            <a:gdLst/>
            <a:ahLst/>
            <a:cxnLst/>
            <a:rect l="l" t="t" r="r" b="b"/>
            <a:pathLst>
              <a:path w="8901994" h="10457555">
                <a:moveTo>
                  <a:pt x="0" y="0"/>
                </a:moveTo>
                <a:lnTo>
                  <a:pt x="8901994" y="0"/>
                </a:lnTo>
                <a:lnTo>
                  <a:pt x="8901994" y="10457555"/>
                </a:lnTo>
                <a:lnTo>
                  <a:pt x="0" y="10457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5156876" y="7854957"/>
            <a:ext cx="3131124" cy="3131124"/>
          </a:xfrm>
          <a:custGeom>
            <a:avLst/>
            <a:gdLst/>
            <a:ahLst/>
            <a:cxnLst/>
            <a:rect l="l" t="t" r="r" b="b"/>
            <a:pathLst>
              <a:path w="3131124" h="3131124">
                <a:moveTo>
                  <a:pt x="0" y="0"/>
                </a:moveTo>
                <a:lnTo>
                  <a:pt x="3131124" y="0"/>
                </a:lnTo>
                <a:lnTo>
                  <a:pt x="3131124" y="3131124"/>
                </a:lnTo>
                <a:lnTo>
                  <a:pt x="0" y="31311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 rot="-2700000">
            <a:off x="9452629" y="-9914071"/>
            <a:ext cx="5852739" cy="13491388"/>
            <a:chOff x="0" y="0"/>
            <a:chExt cx="1541462" cy="355328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1462" cy="3553287"/>
            </a:xfrm>
            <a:custGeom>
              <a:avLst/>
              <a:gdLst/>
              <a:ahLst/>
              <a:cxnLst/>
              <a:rect l="l" t="t" r="r" b="b"/>
              <a:pathLst>
                <a:path w="1541462" h="3553287">
                  <a:moveTo>
                    <a:pt x="0" y="0"/>
                  </a:moveTo>
                  <a:lnTo>
                    <a:pt x="1541462" y="0"/>
                  </a:lnTo>
                  <a:lnTo>
                    <a:pt x="1541462" y="3553287"/>
                  </a:lnTo>
                  <a:lnTo>
                    <a:pt x="0" y="3553287"/>
                  </a:lnTo>
                  <a:close/>
                </a:path>
              </a:pathLst>
            </a:custGeom>
            <a:gradFill rotWithShape="1">
              <a:gsLst>
                <a:gs pos="0">
                  <a:srgbClr val="023D54">
                    <a:alpha val="90000"/>
                  </a:srgbClr>
                </a:gs>
                <a:gs pos="100000">
                  <a:srgbClr val="4E92EB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1462" cy="3591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0" y="3787420"/>
            <a:ext cx="18288000" cy="1180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142414"/>
                </a:solidFill>
                <a:latin typeface="Jannah"/>
              </a:rPr>
              <a:t>O projeto demonstra a viabilidade de um sistema eficiente e sustentável para controle e monitoramento de água, com potencial para futuras inovações e melhorias.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</Words>
  <Application>Microsoft Office PowerPoint</Application>
  <PresentationFormat>Personalizar</PresentationFormat>
  <Paragraphs>17</Paragraphs>
  <Slides>8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Jannah Medium</vt:lpstr>
      <vt:lpstr>Jannah</vt:lpstr>
      <vt:lpstr>Arial</vt:lpstr>
      <vt:lpstr>Calibri</vt:lpstr>
      <vt:lpstr>Open Sans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para Design de Produto verde</dc:title>
  <cp:lastModifiedBy>Gabriel Silva</cp:lastModifiedBy>
  <cp:revision>2</cp:revision>
  <dcterms:created xsi:type="dcterms:W3CDTF">2006-08-16T00:00:00Z</dcterms:created>
  <dcterms:modified xsi:type="dcterms:W3CDTF">2024-06-15T11:32:28Z</dcterms:modified>
  <dc:identifier>DAF1SSCQ1Ek</dc:identifier>
</cp:coreProperties>
</file>

<file path=docProps/thumbnail.jpeg>
</file>